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72" r:id="rId4"/>
    <p:sldId id="269" r:id="rId5"/>
    <p:sldId id="278" r:id="rId6"/>
    <p:sldId id="280" r:id="rId7"/>
    <p:sldId id="282" r:id="rId8"/>
    <p:sldId id="283" r:id="rId9"/>
    <p:sldId id="284" r:id="rId10"/>
    <p:sldId id="286" r:id="rId11"/>
    <p:sldId id="285" r:id="rId12"/>
    <p:sldId id="287" r:id="rId13"/>
    <p:sldId id="288" r:id="rId14"/>
    <p:sldId id="273" r:id="rId15"/>
    <p:sldId id="275" r:id="rId16"/>
    <p:sldId id="274" r:id="rId17"/>
    <p:sldId id="258" r:id="rId18"/>
    <p:sldId id="259" r:id="rId19"/>
    <p:sldId id="260" r:id="rId20"/>
    <p:sldId id="261" r:id="rId21"/>
    <p:sldId id="262" r:id="rId22"/>
    <p:sldId id="263" r:id="rId23"/>
    <p:sldId id="264" r:id="rId24"/>
    <p:sldId id="265" r:id="rId25"/>
    <p:sldId id="266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52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png"/><Relationship Id="rId7" Type="http://schemas.openxmlformats.org/officeDocument/2006/relationships/image" Target="../media/image4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Выступления, зан-я, статьи\Дымковская игрушка-2020\Прозрачный фон\Дымка\Рамка 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130" y="-243408"/>
            <a:ext cx="9551518" cy="7416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Samsung\Desktop\Лепбук-фото\1\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205" y="233239"/>
            <a:ext cx="7632848" cy="2290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42205" y="2523484"/>
            <a:ext cx="7632848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500" dirty="0" smtClean="0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Лэпбук, </a:t>
            </a:r>
          </a:p>
          <a:p>
            <a:pPr algn="ctr"/>
            <a:r>
              <a:rPr lang="ru-RU" sz="4500" dirty="0" smtClean="0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как </a:t>
            </a:r>
            <a:r>
              <a:rPr lang="ru-RU" sz="4500" dirty="0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инновационная педагогическая технология по формированию речевого слуха на внеклассном занятии.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411760" y="5979528"/>
            <a:ext cx="61206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ГКОУ РО  «Ростовская специальная школа-интернат №48»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 учитель-дефектолог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Мартынова Т.Е.</a:t>
            </a:r>
          </a:p>
        </p:txBody>
      </p:sp>
    </p:spTree>
    <p:extLst>
      <p:ext uri="{BB962C8B-B14F-4D97-AF65-F5344CB8AC3E}">
        <p14:creationId xmlns:p14="http://schemas.microsoft.com/office/powerpoint/2010/main" val="2158784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:\Выступления, зан-я, статьи\Дымковская игрушка-2020\Прозрачный фон\Дымка\Рамка 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130" y="-243408"/>
            <a:ext cx="9551518" cy="7416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98189" y="2270"/>
            <a:ext cx="7920880" cy="6933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4130"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4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аз</a:t>
            </a:r>
            <a:r>
              <a:rPr lang="ru-RU" sz="2400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4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тие</a:t>
            </a:r>
            <a:r>
              <a:rPr lang="ru-RU" sz="24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</a:t>
            </a:r>
            <a:r>
              <a:rPr lang="ru-RU" sz="2400" spc="-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4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</a:t>
            </a:r>
            <a:r>
              <a:rPr lang="ru-RU" sz="2400" spc="-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4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</a:t>
            </a:r>
            <a:r>
              <a:rPr lang="ru-RU" sz="24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spc="-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4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400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</a:t>
            </a:r>
            <a:r>
              <a:rPr lang="ru-RU" sz="24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ят</a:t>
            </a:r>
            <a:r>
              <a:rPr lang="ru-RU" sz="2400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и к</a:t>
            </a:r>
            <a:r>
              <a:rPr lang="ru-RU" sz="2400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400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</a:t>
            </a:r>
            <a:r>
              <a:rPr lang="ru-RU" sz="2400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ru-RU" sz="24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lang="ru-RU" sz="2400" spc="6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</a:t>
            </a:r>
            <a:r>
              <a:rPr lang="ru-RU" sz="24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ои</a:t>
            </a:r>
            <a:r>
              <a:rPr lang="ru-RU" sz="2400" spc="-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4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400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ше</a:t>
            </a:r>
            <a:r>
              <a:rPr lang="ru-RU" sz="24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400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lang="ru-RU" sz="2400" spc="7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выст</a:t>
            </a:r>
            <a:r>
              <a:rPr lang="ru-RU" sz="2400" spc="-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4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ают</a:t>
            </a:r>
            <a:r>
              <a:rPr lang="ru-RU" sz="2400" spc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4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400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4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ее</a:t>
            </a:r>
            <a:r>
              <a:rPr lang="ru-RU" sz="2400" spc="5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</a:t>
            </a:r>
            <a:r>
              <a:rPr lang="ru-RU" sz="240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ru-RU" sz="2400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40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ы</a:t>
            </a:r>
            <a:r>
              <a:rPr lang="ru-RU" sz="2400" spc="-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400" spc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аздела</a:t>
            </a:r>
            <a:r>
              <a:rPr lang="ru-RU" sz="2400" spc="-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400" spc="6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40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400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4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spc="-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ы в</a:t>
            </a:r>
            <a:r>
              <a:rPr lang="ru-RU" sz="2400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4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400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ru-RU" sz="24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</a:t>
            </a:r>
            <a:r>
              <a:rPr lang="ru-RU" sz="240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ь</a:t>
            </a:r>
            <a:r>
              <a:rPr lang="ru-RU" sz="2400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4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ru-RU" sz="240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spc="-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4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spc="-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 для де</a:t>
            </a:r>
            <a:r>
              <a:rPr lang="ru-RU" sz="240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ей</a:t>
            </a:r>
            <a:r>
              <a:rPr lang="ru-RU" sz="24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400" spc="-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40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400" spc="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400" spc="-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40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4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400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ем с</a:t>
            </a:r>
            <a:r>
              <a:rPr lang="ru-RU" sz="2400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400" spc="-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4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а. 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слабослышащих детей речевой слух частично сохранен, в большей мере, чем у глухих. Остаточный и сниженный слух имеют большое значение для детей с нарушениями слуха. Этот слух необходимо использовать и интенсивно развивать для коррекции речи, для постановки и автоматизации звуков.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24130"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Целенаправленная, специально организованная работа по формированию речевого слуха осуществляется в ходе всего учебно-воспитательного процесса (на специальных занятиях, общеобразовательных уроках), а также во внеурочное и внешкольное время, включая внеклассные занятия.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0632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:\Выступления, зан-я, статьи\Дымковская игрушка-2020\Прозрачный фон\Дымка\Рамка 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130" y="-243408"/>
            <a:ext cx="9551518" cy="7416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11559" y="0"/>
            <a:ext cx="7848873" cy="67007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4130"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Введение новых федеральных государственных образовательных стандартов направляет педагогов на поиск новых, наиболее эффективных, инновационных форм, методов, приёмов работы с детьми с нарушениями слуха.  Одной из таких интересных форм работы можно считать </a:t>
            </a:r>
            <a:r>
              <a:rPr lang="ru-RU" sz="25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лэпбук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24130"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 такое </a:t>
            </a:r>
            <a:r>
              <a:rPr lang="ru-RU" sz="25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лэпбук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 Это интерактивная тематическая папка, которую ученик может удобно разложить у себя на коленях и за один раз просмотреть всё её содержимое. </a:t>
            </a:r>
            <a:r>
              <a:rPr lang="ru-RU" sz="25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Лэпбук </a:t>
            </a:r>
            <a:r>
              <a:rPr lang="ru-RU" sz="25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представляет собой папку, в которой собран материал по какой-то определённой теме. В такой папке много карманов, окошек, конвертиков, содержащих необходимый систематизированный иллюстрированный материал для изучения и закрепления знаний по изучаемой теме.</a:t>
            </a:r>
            <a:endParaRPr lang="ru-RU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414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:\Выступления, зан-я, статьи\Дымковская игрушка-2020\Прозрачный фон\Дымка\Рамка 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130" y="-243408"/>
            <a:ext cx="9551518" cy="7416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39552" y="0"/>
            <a:ext cx="8064896" cy="6572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4130"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Наглядность приобретает особую значимость при обучении детей с нарушением слуха. Лэпбук – это современное средство наглядности. Он способствует развитию воображения, яркому запечатлению и длительному сохранению в памяти учебно­го материала, стимулирует познавательный интерес к изу­чаемой теме, расширяет кругозор, способствует накоплению словаря и уточнению лексического значения слов.</a:t>
            </a:r>
          </a:p>
          <a:p>
            <a:pPr marR="24130"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Сегодня я хочу познакомить вас со своим </a:t>
            </a:r>
            <a:r>
              <a:rPr lang="ru-RU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лэпбуком</a:t>
            </a:r>
            <a:r>
              <a:rPr lang="ru-RU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При создании интерактивного  </a:t>
            </a:r>
            <a:r>
              <a:rPr lang="ru-RU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лэпбука</a:t>
            </a:r>
            <a:r>
              <a:rPr lang="ru-RU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был учтён принцип наглядности. Содержание каждой страницы </a:t>
            </a:r>
            <a:r>
              <a:rPr lang="ru-RU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лэпбука</a:t>
            </a:r>
            <a:r>
              <a:rPr lang="ru-RU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соответствует воз­расту и уровню речевого развития учащихся.</a:t>
            </a:r>
          </a:p>
          <a:p>
            <a:pPr marR="24130"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Тема </a:t>
            </a:r>
            <a:r>
              <a:rPr lang="ru-RU" sz="23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лэпбука</a:t>
            </a:r>
            <a:r>
              <a:rPr lang="ru-RU" sz="23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«Народные промыслы. Дымковская игрушка». Эта тема была выбрана не случайно, она  всегда была мне интересна. Кроме того, как всем известно, по указу президента 2020 год объявлен годом народного творчества.</a:t>
            </a:r>
            <a:endParaRPr lang="ru-RU" sz="23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6700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:\Выступления, зан-я, статьи\Дымковская игрушка-2020\Прозрачный фон\Дымка\Рамка 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6105" y="-253126"/>
            <a:ext cx="9551518" cy="7416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Samsung\Desktop\Лепбук-фото\Лэпбук-фото новое\IMG_20200315_14093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5931" y="116632"/>
            <a:ext cx="2580417" cy="3560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564904"/>
            <a:ext cx="3757944" cy="407707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7"/>
          <a:stretch/>
        </p:blipFill>
        <p:spPr>
          <a:xfrm>
            <a:off x="792705" y="908720"/>
            <a:ext cx="3744416" cy="532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550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:\Выступления, зан-я, статьи\Дымковская игрушка-2020\Прозрачный фон\Дымка\Рамка 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130" y="-243408"/>
            <a:ext cx="9551518" cy="7416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9" t="4042" r="4689" b="4609"/>
          <a:stretch/>
        </p:blipFill>
        <p:spPr>
          <a:xfrm rot="21226114">
            <a:off x="602581" y="332591"/>
            <a:ext cx="3812080" cy="534921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74829">
            <a:off x="4623731" y="977362"/>
            <a:ext cx="4206871" cy="5580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918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:\Выступления, зан-я, статьи\Дымковская игрушка-2020\Прозрачный фон\Дымка\Рамка 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130" y="-243408"/>
            <a:ext cx="9551518" cy="7416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76672"/>
            <a:ext cx="4369222" cy="592696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526368"/>
            <a:ext cx="2803667" cy="5877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603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:\Выступления, зан-я, статьи\Дымковская игрушка-2020\Прозрачный фон\Дымка\Рамка 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130" y="-243408"/>
            <a:ext cx="9551518" cy="7416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052736"/>
            <a:ext cx="3810007" cy="45811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189" y="509116"/>
            <a:ext cx="3960440" cy="591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200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:\Выступления, зан-я, статьи\Дымковская игрушка-2020\Прозрачный фон\Дымка\Рамка 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130" y="-243408"/>
            <a:ext cx="9551518" cy="7416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08" y="606459"/>
            <a:ext cx="3632569" cy="576435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44" t="2750" r="4619" b="4850"/>
          <a:stretch/>
        </p:blipFill>
        <p:spPr>
          <a:xfrm>
            <a:off x="4572000" y="606459"/>
            <a:ext cx="3799237" cy="5764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835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:\Выступления, зан-я, статьи\Дымковская игрушка-2020\Прозрачный фон\Дымка\Рамка 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130" y="-243408"/>
            <a:ext cx="9551518" cy="7416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4"/>
          <a:stretch/>
        </p:blipFill>
        <p:spPr>
          <a:xfrm>
            <a:off x="624436" y="598376"/>
            <a:ext cx="3940842" cy="599897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946" y="611550"/>
            <a:ext cx="3623242" cy="301201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140"/>
          <a:stretch/>
        </p:blipFill>
        <p:spPr>
          <a:xfrm>
            <a:off x="4775946" y="3789040"/>
            <a:ext cx="3623242" cy="2932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003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:\Выступления, зан-я, статьи\Дымковская игрушка-2020\Прозрачный фон\Дымка\Рамка 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130" y="-243408"/>
            <a:ext cx="9551518" cy="7416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758"/>
          <a:stretch/>
        </p:blipFill>
        <p:spPr>
          <a:xfrm>
            <a:off x="755575" y="132441"/>
            <a:ext cx="4280841" cy="279250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6" t="2481" r="2751" b="6136"/>
          <a:stretch/>
        </p:blipFill>
        <p:spPr>
          <a:xfrm>
            <a:off x="5282334" y="135063"/>
            <a:ext cx="2989894" cy="190035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6" r="2750" b="2170"/>
          <a:stretch/>
        </p:blipFill>
        <p:spPr>
          <a:xfrm>
            <a:off x="5292522" y="2276872"/>
            <a:ext cx="2979706" cy="206596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8" t="3800" r="4315" b="3800"/>
          <a:stretch/>
        </p:blipFill>
        <p:spPr>
          <a:xfrm rot="16200000">
            <a:off x="1307739" y="2736633"/>
            <a:ext cx="3188733" cy="431705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" t="3284" r="1963" b="5456"/>
          <a:stretch/>
        </p:blipFill>
        <p:spPr>
          <a:xfrm>
            <a:off x="5256934" y="4602069"/>
            <a:ext cx="3015293" cy="2093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664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:\Выступления, зан-я, статьи\Дымковская игрушка-2020\Прозрачный фон\Дымка\Рамка 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130" y="-243408"/>
            <a:ext cx="9551518" cy="7416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48018">
            <a:off x="583272" y="486721"/>
            <a:ext cx="4498191" cy="484633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39781">
            <a:off x="4773338" y="2088931"/>
            <a:ext cx="4027989" cy="4502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56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:\Выступления, зан-я, статьи\Дымковская игрушка-2020\Прозрачный фон\Дымка\Рамка 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130" y="-243408"/>
            <a:ext cx="9551518" cy="7416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202" y="728700"/>
            <a:ext cx="3848427" cy="547260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928" y="188640"/>
            <a:ext cx="4071059" cy="26333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4293" y="2822027"/>
            <a:ext cx="2952328" cy="3960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556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:\Выступления, зан-я, статьи\Дымковская игрушка-2020\Прозрачный фон\Дымка\Рамка 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130" y="-243408"/>
            <a:ext cx="9551518" cy="7416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83568" y="116632"/>
            <a:ext cx="7848872" cy="6693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4130"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индивидуальных занятиях в слуховом кабинете  учащиеся седьмого класса знакомились с </a:t>
            </a:r>
            <a:r>
              <a:rPr lang="ru-RU" sz="25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лэпбуком</a:t>
            </a:r>
            <a:r>
              <a:rPr lang="ru-RU" sz="2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новой темой. Учащиеся имели возможность самостоятельно доставать карточки из </a:t>
            </a:r>
            <a:r>
              <a:rPr lang="ru-RU" sz="25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лэпбука</a:t>
            </a:r>
            <a:r>
              <a:rPr lang="ru-RU" sz="2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открывать окошки и конверты с заданиями, выполнять их. Это вызывало живой интерес и облегчало усвоение и запоминание нового речевого материала по теме. В процессе работы использовалось и слуховое и </a:t>
            </a:r>
            <a:r>
              <a:rPr lang="ru-RU" sz="25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слухо</a:t>
            </a:r>
            <a:r>
              <a:rPr lang="ru-RU" sz="2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-зрительное восприятие. Весь речевой материал предъявлялся последовательно для различения сначала на </a:t>
            </a:r>
            <a:r>
              <a:rPr lang="ru-RU" sz="25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слухо</a:t>
            </a:r>
            <a:r>
              <a:rPr lang="ru-RU" sz="2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-зрительной основе, а затем на слух.</a:t>
            </a:r>
          </a:p>
          <a:p>
            <a:pPr marR="24130"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групповых занятиях включались такие виды речевой деятельности, как диалог, монолог по изучаемой теме. Также учащиеся включались в речевое общение с учителем и друг с другом.</a:t>
            </a:r>
            <a:endParaRPr lang="ru-RU" sz="25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4914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:\Выступления, зан-я, статьи\Дымковская игрушка-2020\Прозрачный фон\Дымка\Рамка 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130" y="-243408"/>
            <a:ext cx="9551518" cy="7416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34193" y="49205"/>
            <a:ext cx="7848872" cy="62340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4130"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Как известно, развитие слухового восприятия осуществляется не только на уроках, но и во внеклассной работе.</a:t>
            </a:r>
          </a:p>
          <a:p>
            <a:pPr marR="24130"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21 по 30 января </a:t>
            </a:r>
            <a:r>
              <a:rPr lang="ru-RU" sz="2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нашей школе</a:t>
            </a:r>
            <a:r>
              <a:rPr lang="ru-RU" sz="2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проходила декада учителей-дефектологов: «Я могу и хочу говорить красиво». </a:t>
            </a:r>
          </a:p>
          <a:p>
            <a:pPr marR="24130"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рамках декады, совместно с Земляной  Жанной Петровной, нами было проведено внеклассное занятие в 7-м классе по теме: «Дымковская игрушка». </a:t>
            </a:r>
          </a:p>
          <a:p>
            <a:pPr indent="450215" algn="just">
              <a:spcAft>
                <a:spcPts val="0"/>
              </a:spcAft>
            </a:pPr>
            <a:r>
              <a:rPr lang="ru-RU" sz="2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Задачей внеклассного занятия является закрепление и развитие приобретённых умений и навыков в ходе учебных занятий. </a:t>
            </a:r>
          </a:p>
          <a:p>
            <a:pPr indent="450215" algn="just">
              <a:spcAft>
                <a:spcPts val="0"/>
              </a:spcAft>
            </a:pPr>
            <a:r>
              <a:rPr lang="ru-RU" sz="2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 и на нашем внеклассном занятии закреплялись знания учащихся о народных промыслах России. </a:t>
            </a:r>
            <a:endParaRPr lang="ru-RU" sz="2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8477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:\Выступления, зан-я, статьи\Дымковская игрушка-2020\Прозрачный фон\Дымка\Рамка 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130" y="-243408"/>
            <a:ext cx="9551518" cy="7416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39552" y="30622"/>
            <a:ext cx="3816424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Это игрушки из дерева и глины, керамика, кружева, посуда и др. Знаменитые русские росписи. Нами были взяты некоторые из них, такие, как: городецкая роспись, дымковская, хохломская, гжельская,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жостовская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Речевой материал был знаком детям по содержанию. Основные знания об этом дети получили на специальных занятиях,  и с помощью изучения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лэпбука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Но на внеклассном занятии был использован и дополнительный наглядный материал такой, как: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жостовский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поднос; шкатулки, расписанные гжельской, хохломской и палехской  росписью; вологодские кружева; дымковская игрушка; настоящий городецкий пряник.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G:\Выступления, зан-я, статьи\Дымковская игрушка-2020\22.01.20\20200122_13064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602686"/>
            <a:ext cx="4104456" cy="2394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G:\Выступления, зан-я, статьи\Дымковская игрушка-2020\22.01.20\20200122_125909.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356992"/>
            <a:ext cx="4104456" cy="23042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6678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:\Выступления, зан-я, статьи\Дымковская игрушка-2020\Прозрачный фон\Дымка\Рамка 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130" y="-243408"/>
            <a:ext cx="9551518" cy="7416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39552" y="116632"/>
            <a:ext cx="79208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Продолжилось знакомство  с дымковской игрушкой, с историей её возникновения.  В качестве дополнительного наглядного материала использовались, ранее изготовленные дымковские  игрушки: барыни, петушок, лошадка, козлик, собачка.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G:\Выступления, зан-я, статьи\Дымковская игрушка-2020\22.01.20\20200122_125909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3" t="6280" r="8540" b="32273"/>
          <a:stretch/>
        </p:blipFill>
        <p:spPr bwMode="auto">
          <a:xfrm>
            <a:off x="629562" y="1628800"/>
            <a:ext cx="7848872" cy="398897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47564" y="5459489"/>
            <a:ext cx="7812868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Некоторые из этих игрушек, дети расписывали самостоятельно во внеурочное время, после изучения элементов дымковской росписи. 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24122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:\Выступления, зан-я, статьи\Дымковская игрушка-2020\Прозрачный фон\Дымка\Рамка 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130" y="-243408"/>
            <a:ext cx="9551518" cy="7416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83568" y="116632"/>
            <a:ext cx="77768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этого каждому ученику предложили по одной, заранее изготовленной игрушке без росписи.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G:\Выступления, зан-я, статьи\Дымковская игрушка-2020\Фото-занятие\IMG_20200115_10445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980728"/>
            <a:ext cx="1872208" cy="28381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G:\Выступления, зан-я, статьи\Дымковская игрушка-2020\Фото-занятие\IMG_20200115_112727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2172" y="980727"/>
            <a:ext cx="1860406" cy="28312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G:\Выступления, зан-я, статьи\Дымковская игрушка-2020\Фото-занятие\IMG_20200115_112730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2578" y="973851"/>
            <a:ext cx="2032880" cy="2838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G:\Выступления, зан-я, статьи\Дымковская игрушка-2020\Фото-занятие\IMG_20200115_125053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2114" y="973850"/>
            <a:ext cx="2014623" cy="283816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G:\Выступления, зан-я, статьи\Дымковская игрушка-2020\22.01.20\20200122_130809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2172" y="3961347"/>
            <a:ext cx="2049977" cy="2736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G:\Выступления, зан-я, статьи\Дымковская игрушка-2020\22.01.20\20200122_130832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053" y="3961346"/>
            <a:ext cx="2021212" cy="27363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24122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:\Выступления, зан-я, статьи\Дымковская игрушка-2020\Прозрачный фон\Дымка\Рамка 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130" y="-243408"/>
            <a:ext cx="9551518" cy="7416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98189" y="116632"/>
            <a:ext cx="792088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Всё занятие велось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слухо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-зрительно, но часть материала, а также ответы детей на вопросы предлагались для восприятия на слух, с использованием экрана. Использование экрана способствует активизации функции слухового анализатора в процессе </a:t>
            </a:r>
            <a:r>
              <a:rPr lang="ru-RU" sz="2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слухо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-зрительного восприятия речи. Исходя из темы занятия, приём работы с экраном использовался, как урок обобщения и систематизации, повторения и закрепления изученного материала.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G:\Выступления, зан-я, статьи\Дымковская игрушка-2020\22.01.20\20200122_13041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019" y="2492896"/>
            <a:ext cx="4536504" cy="328623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G:\Выступления, зан-я, статьи\Дымковская игрушка-2020\22.01.20\20200122_131152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363401"/>
            <a:ext cx="3140135" cy="43742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24122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:\Выступления, зан-я, статьи\Дымковская игрушка-2020\Прозрачный фон\Дымка\Рамка 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130" y="-243408"/>
            <a:ext cx="9551518" cy="7416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11560" y="0"/>
            <a:ext cx="79208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внеклассном занятии ученики рассказывали стихи о дымковских игрушках.  Здесь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особое внимание уделялось произношению, закреплялись навыки правильного воспроизведения ритмико-интонационной стороны устной речи.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G:\Выступления, зан-я, статьи\Дымковская игрушка-2020\22.01.20\20200122_13183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124744"/>
            <a:ext cx="5616624" cy="439248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611560" y="5517232"/>
            <a:ext cx="77768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  <a:tabLst>
                <a:tab pos="612775" algn="l"/>
              </a:tabLs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 середине занятия мы решили проверить уровень усвоения темы учащимися. Мы предложили ученикам разгадать кроссворд. Каждый из них получил лист с кроссвордом. В разгадывании кроссворда участвовали не только дети, но и наши гости – учителя-дефектологи.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24122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:\Выступления, зан-я, статьи\Дымковская игрушка-2020\Прозрачный фон\Дымка\Рамка 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130" y="-243408"/>
            <a:ext cx="9551518" cy="7416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C:\Users\Samsung\Desktop\1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0648"/>
            <a:ext cx="2232248" cy="299458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/>
          <p:nvPr/>
        </p:nvPicPr>
        <p:blipFill rotWithShape="1">
          <a:blip r:embed="rId4"/>
          <a:srcRect l="24855" t="22222" r="34515" b="34350"/>
          <a:stretch/>
        </p:blipFill>
        <p:spPr bwMode="auto">
          <a:xfrm>
            <a:off x="2771800" y="116632"/>
            <a:ext cx="5760640" cy="39604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 descr="G:\Выступления, зан-я, статьи\Дымковская игрушка-2020\22.01.20\20200122_133436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77072"/>
            <a:ext cx="2866130" cy="2336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G:\Выступления, зан-я, статьи\Дымковская игрушка-2020\22.01.20\20200122_133336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0980" y="4149080"/>
            <a:ext cx="1585076" cy="1872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G:\Выступления, зан-я, статьи\Дымковская игрушка-2020\22.01.20\20200122_133259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941168"/>
            <a:ext cx="1857257" cy="1765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G:\Выступления, зан-я, статьи\Дымковская игрушка-2020\22.01.20\20200122_133330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4667" y="4145508"/>
            <a:ext cx="1617773" cy="18757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24122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:\Выступления, зан-я, статьи\Дымковская игрушка-2020\Прозрачный фон\Дымка\Рамка 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130" y="-243408"/>
            <a:ext cx="9551518" cy="7416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34193" y="188640"/>
            <a:ext cx="7848872" cy="77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4130"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Затем все ответы учеников были проверены. Дети вслух зачитывали ответы на тот или иной вопрос кроссворда по очереди.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G:\Выступления, зан-я, статьи\Дымковская игрушка-2020\22.01.20\20200122_133546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93" r="18447" b="17475"/>
          <a:stretch/>
        </p:blipFill>
        <p:spPr bwMode="auto">
          <a:xfrm>
            <a:off x="1187624" y="1134024"/>
            <a:ext cx="3451441" cy="384521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 descr="G:\Выступления, зан-я, статьи\Дымковская игрушка-2020\22.01.20\20200122_133602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564" y="1110859"/>
            <a:ext cx="3335001" cy="389154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634193" y="4979241"/>
            <a:ext cx="7848872" cy="18396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4130"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конце занятия дети отгадывали загадки о дымковских игрушках. Внедрение загадок в учебно-воспитательный процесс для детей с нарушениями слуха играет важную роль. Загадки способствуют развитию познавательной активности детей, развивают их творческое воображение, образное мышление.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24122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:\Выступления, зан-я, статьи\Дымковская игрушка-2020\Прозрачный фон\Дымка\Рамка 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130" y="-243408"/>
            <a:ext cx="9551518" cy="7416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G:\Выступления, зан-я, статьи\Дымковская игрушка-2020\22.01.20\20200122_13400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2884" y="254143"/>
            <a:ext cx="3597890" cy="33188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G:\Выступления, зан-я, статьи\Дымковская игрушка-2020\22.01.20\20200122_13370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54143"/>
            <a:ext cx="2725608" cy="3318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G:\Выступления, зан-я, статьи\Дымковская игрушка-2020\22.01.20\20200122_142923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781410"/>
            <a:ext cx="2725608" cy="274393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G:\Выступления, зан-я, статьи\Дымковская игрушка-2020\22.01.20\20200122_133957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2884" y="3815721"/>
            <a:ext cx="3646579" cy="27363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24122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:\Выступления, зан-я, статьи\Дымковская игрушка-2020\Прозрачный фон\Дымка\Рамка 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130" y="-243408"/>
            <a:ext cx="9551518" cy="7416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98189" y="30242"/>
            <a:ext cx="7920880" cy="7143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4130" indent="457200" algn="just">
              <a:lnSpc>
                <a:spcPct val="115000"/>
              </a:lnSpc>
              <a:spcAft>
                <a:spcPts val="0"/>
              </a:spcAft>
            </a:pPr>
            <a:r>
              <a:rPr lang="ru-RU" sz="2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итоге про</a:t>
            </a:r>
            <a:r>
              <a:rPr lang="ru-RU" sz="250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500" spc="-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50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500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ен</a:t>
            </a:r>
            <a:r>
              <a:rPr lang="ru-RU" sz="25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lang="ru-RU" sz="2500" spc="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50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неклассных занятий</a:t>
            </a:r>
            <a:r>
              <a:rPr lang="ru-RU" sz="2500" spc="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овы</a:t>
            </a:r>
            <a:r>
              <a:rPr lang="ru-RU" sz="250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ru-RU" sz="2500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ае</a:t>
            </a:r>
            <a:r>
              <a:rPr lang="ru-RU" sz="2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тся</a:t>
            </a:r>
            <a:r>
              <a:rPr lang="ru-RU" sz="2500" spc="2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5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500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500" spc="-6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500" spc="-3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ь</a:t>
            </a:r>
            <a:r>
              <a:rPr lang="ru-RU" sz="250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500" spc="-3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5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5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50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500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ть </a:t>
            </a:r>
            <a:r>
              <a:rPr lang="ru-RU" sz="2500" spc="-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работы по формированию </a:t>
            </a:r>
            <a:r>
              <a:rPr lang="ru-RU" sz="2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500" spc="-2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500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ru-RU" sz="2500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50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500" spc="-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500" spc="-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00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50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500" spc="-3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50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2500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Основной задачей внеклассных занятий является закрепление и развитие приобретённых умений и навыков в ходе учебных занятий, т.е. включение материала по развитию слухового восприятия в свободную речевую и слуховую деятельность. Работа по формированию речевого слуха осуществляется по типу общеобразовательных уроков. </a:t>
            </a:r>
            <a:endParaRPr lang="ru-RU" sz="2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3660" indent="205740" algn="just">
              <a:lnSpc>
                <a:spcPct val="115000"/>
              </a:lnSpc>
              <a:spcAft>
                <a:spcPts val="0"/>
              </a:spcAft>
            </a:pPr>
            <a:r>
              <a:rPr lang="ru-RU" sz="2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интерактивная папка </a:t>
            </a:r>
            <a:r>
              <a:rPr lang="ru-RU" sz="25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лэпбук</a:t>
            </a:r>
            <a:r>
              <a:rPr lang="ru-RU" sz="2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может использоваться как дидактическое средство, метод, технология. Лэпбук предполагает разные формы организации деятельности: индивидуальную, групповую, совместную с родителями, может использоваться для организации урочной и внеурочной деятельности обучающихся.</a:t>
            </a:r>
            <a:endParaRPr lang="ru-RU" sz="2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3660" indent="205740" algn="just">
              <a:lnSpc>
                <a:spcPct val="115000"/>
              </a:lnSpc>
              <a:spcAft>
                <a:spcPts val="0"/>
              </a:spcAft>
            </a:pPr>
            <a:r>
              <a:rPr lang="ru-RU" sz="25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24122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:\Выступления, зан-я, статьи\Дымковская игрушка-2020\Прозрачный фон\Дымка\Рамка 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130" y="-243408"/>
            <a:ext cx="9551518" cy="7416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G:\Выступления, зан-я, статьи\Дымковская игрушка-2020\22.01.20\20200122_143108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88640"/>
            <a:ext cx="5760640" cy="4320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G:\Выступления, зан-я, статьи\Дымковская игрушка-2020\22.01.20\20200122_14332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624118"/>
            <a:ext cx="2998584" cy="29221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241221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</TotalTime>
  <Words>984</Words>
  <Application>Microsoft Office PowerPoint</Application>
  <PresentationFormat>Экран (4:3)</PresentationFormat>
  <Paragraphs>33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0" baseType="lpstr">
      <vt:lpstr>Arial</vt:lpstr>
      <vt:lpstr>Calibri</vt:lpstr>
      <vt:lpstr>Monotype Corsiva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Kingston</dc:creator>
  <cp:lastModifiedBy>Учитель</cp:lastModifiedBy>
  <cp:revision>47</cp:revision>
  <dcterms:created xsi:type="dcterms:W3CDTF">2020-03-15T13:41:53Z</dcterms:created>
  <dcterms:modified xsi:type="dcterms:W3CDTF">2020-11-06T07:19:24Z</dcterms:modified>
</cp:coreProperties>
</file>